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0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СР-21</a:t>
            </a:r>
            <a:endParaRPr lang="ru-RU" dirty="0"/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Успеваемость</c:v>
                </c:pt>
                <c:pt idx="1">
                  <c:v>Качество</c:v>
                </c:pt>
                <c:pt idx="2">
                  <c:v>Ср. балл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95</c:v>
                </c:pt>
                <c:pt idx="2">
                  <c:v>4.0999999999999996</c:v>
                </c:pt>
              </c:numCache>
            </c:numRef>
          </c:val>
        </c:ser>
        <c:overlap val="100"/>
        <c:axId val="157394816"/>
        <c:axId val="157396352"/>
      </c:barChart>
      <c:catAx>
        <c:axId val="157394816"/>
        <c:scaling>
          <c:orientation val="minMax"/>
        </c:scaling>
        <c:axPos val="b"/>
        <c:tickLblPos val="nextTo"/>
        <c:crossAx val="157396352"/>
        <c:crosses val="autoZero"/>
        <c:auto val="1"/>
        <c:lblAlgn val="ctr"/>
        <c:lblOffset val="100"/>
      </c:catAx>
      <c:valAx>
        <c:axId val="157396352"/>
        <c:scaling>
          <c:orientation val="minMax"/>
        </c:scaling>
        <c:axPos val="l"/>
        <c:majorGridlines/>
        <c:numFmt formatCode="General" sourceLinked="1"/>
        <c:tickLblPos val="nextTo"/>
        <c:crossAx val="1573948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000240"/>
            <a:ext cx="6786610" cy="17145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Отчет по итогам производственной практики группы СР-21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5000637"/>
            <a:ext cx="3900486" cy="857256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sz="1600" dirty="0" smtClean="0"/>
              <a:t>Подготовил: </a:t>
            </a:r>
          </a:p>
          <a:p>
            <a:pPr algn="r">
              <a:buNone/>
            </a:pPr>
            <a:r>
              <a:rPr lang="ru-RU" sz="1600" dirty="0" smtClean="0"/>
              <a:t>мастер производственного обучения </a:t>
            </a:r>
            <a:r>
              <a:rPr lang="ru-RU" sz="1600" dirty="0" err="1" smtClean="0"/>
              <a:t>Бекмурадов</a:t>
            </a:r>
            <a:r>
              <a:rPr lang="ru-RU" sz="1600" dirty="0" smtClean="0"/>
              <a:t> С.Б.</a:t>
            </a:r>
            <a:endParaRPr lang="ru-RU" sz="16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85786" y="500042"/>
            <a:ext cx="7929618" cy="1125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kk-KZ" sz="1200" b="1" dirty="0" smtClean="0"/>
              <a:t>ҚОСТАНАЙ ОБЛЫСЫ ӘКІМДІГІ БІЛІМ БАСҚАРМАСЫНЫҢ</a:t>
            </a:r>
            <a:endParaRPr lang="ru-RU" sz="1200" dirty="0" smtClean="0"/>
          </a:p>
          <a:p>
            <a:pPr algn="ctr"/>
            <a:r>
              <a:rPr lang="kk-KZ" sz="1200" b="1" dirty="0" smtClean="0"/>
              <a:t>«РУДНЫЙ ТАУ-КЕН  ТЕХНОЛОГИЯЛЫҚ КОЛЛЕДЖІ» КМҚК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1200" b="1" dirty="0" smtClean="0"/>
              <a:t>КГКП «РУДНЕНСКИЙ ГОРНО-ТЕХНОЛОГИЧЕСКИЙ КОЛЛЕДЖ»</a:t>
            </a:r>
            <a:endParaRPr lang="ru-RU" sz="1200" dirty="0" smtClean="0"/>
          </a:p>
          <a:p>
            <a:pPr algn="ctr"/>
            <a:r>
              <a:rPr lang="ru-RU" sz="1200" b="1" dirty="0" smtClean="0"/>
              <a:t>УПРАВЛЕНИЯ ОБРАЗОВАНИЯ АКИМАТА КОСТАНАЙСКОЙ ОБЛАСТИ</a:t>
            </a:r>
            <a:endParaRPr lang="ru-RU" sz="1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786182" y="6000768"/>
            <a:ext cx="1757346" cy="428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 Рудный, 2023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Итоги производственной практики: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85786" y="1928802"/>
            <a:ext cx="5929354" cy="4071966"/>
          </a:xfrm>
          <a:prstGeom prst="rect">
            <a:avLst/>
          </a:prstGeom>
        </p:spPr>
        <p:txBody>
          <a:bodyPr vert="horz" lIns="182880" tIns="91440" numCol="2">
            <a:normAutofit fontScale="40000" lnSpcReduction="20000"/>
          </a:bodyPr>
          <a:lstStyle/>
          <a:p>
            <a:pPr marL="265176" marR="0" lvl="0" indent="-265176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4900" b="1" dirty="0" smtClean="0">
                <a:solidFill>
                  <a:srgbClr val="FF0000"/>
                </a:solidFill>
              </a:rPr>
              <a:t>«5»</a:t>
            </a:r>
            <a:r>
              <a:rPr lang="ru-RU" sz="4300" b="1" dirty="0" smtClean="0">
                <a:solidFill>
                  <a:srgbClr val="FF0000"/>
                </a:solidFill>
              </a:rPr>
              <a:t> </a:t>
            </a:r>
            <a:endParaRPr lang="ru-RU" sz="3100" b="1" dirty="0" smtClean="0"/>
          </a:p>
          <a:p>
            <a:pPr marL="265176" marR="0" lvl="0" indent="-265176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3100" b="1" dirty="0" smtClean="0"/>
              <a:t>1. Егошин В., </a:t>
            </a:r>
          </a:p>
          <a:p>
            <a:pPr marL="265176" marR="0" lvl="0" indent="-265176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3100" b="1" dirty="0" smtClean="0"/>
              <a:t>2. Сидоров В.,</a:t>
            </a:r>
          </a:p>
          <a:p>
            <a:pPr marL="265176" marR="0" lvl="0" indent="-265176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3100" b="1" dirty="0" smtClean="0"/>
              <a:t>3. Тикенов М. </a:t>
            </a:r>
            <a:endParaRPr lang="ru-RU" sz="4300" b="1" dirty="0" smtClean="0"/>
          </a:p>
          <a:p>
            <a:endParaRPr lang="ru-RU" sz="4300" b="1" dirty="0" smtClean="0">
              <a:solidFill>
                <a:srgbClr val="FF0000"/>
              </a:solidFill>
            </a:endParaRPr>
          </a:p>
          <a:p>
            <a:endParaRPr lang="ru-RU" sz="3100" b="1" dirty="0" smtClean="0"/>
          </a:p>
          <a:p>
            <a:endParaRPr lang="kk-KZ" sz="3100" b="1" dirty="0" smtClean="0"/>
          </a:p>
          <a:p>
            <a:endParaRPr lang="kk-KZ" sz="3100" b="1" dirty="0" smtClean="0"/>
          </a:p>
          <a:p>
            <a:endParaRPr lang="kk-KZ" sz="3100" b="1" dirty="0" smtClean="0"/>
          </a:p>
          <a:p>
            <a:endParaRPr lang="kk-KZ" sz="3100" b="1" dirty="0" smtClean="0"/>
          </a:p>
          <a:p>
            <a:endParaRPr lang="kk-KZ" sz="3100" b="1" dirty="0" smtClean="0"/>
          </a:p>
          <a:p>
            <a:endParaRPr lang="kk-KZ" sz="3100" b="1" dirty="0" smtClean="0"/>
          </a:p>
          <a:p>
            <a:endParaRPr lang="kk-KZ" sz="3100" b="1" dirty="0" smtClean="0"/>
          </a:p>
          <a:p>
            <a:endParaRPr lang="kk-KZ" sz="3100" b="1" dirty="0" smtClean="0"/>
          </a:p>
          <a:p>
            <a:endParaRPr lang="kk-KZ" sz="3100" b="1" dirty="0" smtClean="0"/>
          </a:p>
          <a:p>
            <a:endParaRPr lang="kk-KZ" sz="3100" b="1" dirty="0" smtClean="0"/>
          </a:p>
          <a:p>
            <a:endParaRPr lang="kk-KZ" sz="3100" b="1" dirty="0" smtClean="0"/>
          </a:p>
          <a:p>
            <a:endParaRPr lang="kk-KZ" sz="3100" b="1" dirty="0" smtClean="0"/>
          </a:p>
          <a:p>
            <a:endParaRPr lang="kk-KZ" sz="3100" b="1" dirty="0" smtClean="0"/>
          </a:p>
          <a:p>
            <a:endParaRPr lang="kk-KZ" sz="3100" b="1" dirty="0" smtClean="0"/>
          </a:p>
          <a:p>
            <a:endParaRPr lang="kk-KZ" sz="3100" b="1" dirty="0" smtClean="0"/>
          </a:p>
          <a:p>
            <a:endParaRPr lang="kk-KZ" sz="3100" b="1" dirty="0" smtClean="0"/>
          </a:p>
          <a:p>
            <a:endParaRPr lang="kk-KZ" sz="3100" b="1" dirty="0" smtClean="0"/>
          </a:p>
          <a:p>
            <a:endParaRPr lang="kk-KZ" sz="3100" b="1" dirty="0" smtClean="0"/>
          </a:p>
          <a:p>
            <a:r>
              <a:rPr lang="ru-RU" sz="4300" b="1" dirty="0" smtClean="0">
                <a:solidFill>
                  <a:srgbClr val="FF0000"/>
                </a:solidFill>
              </a:rPr>
              <a:t>«4» </a:t>
            </a:r>
            <a:r>
              <a:rPr lang="ru-RU" sz="3100" b="1" dirty="0" smtClean="0"/>
              <a:t>  </a:t>
            </a:r>
          </a:p>
          <a:p>
            <a:r>
              <a:rPr lang="kk-KZ" sz="3100" b="1" dirty="0" smtClean="0"/>
              <a:t>1. Айдархан Е.,</a:t>
            </a:r>
            <a:r>
              <a:rPr lang="ru-RU" sz="3100" b="1" dirty="0" smtClean="0"/>
              <a:t> </a:t>
            </a:r>
          </a:p>
          <a:p>
            <a:r>
              <a:rPr lang="kk-KZ" sz="3100" b="1" dirty="0" smtClean="0"/>
              <a:t>2. Байбосынов А., </a:t>
            </a:r>
          </a:p>
          <a:p>
            <a:r>
              <a:rPr lang="kk-KZ" sz="3100" b="1" dirty="0" smtClean="0"/>
              <a:t>3. Бостанов Н., </a:t>
            </a:r>
          </a:p>
          <a:p>
            <a:r>
              <a:rPr lang="ru-RU" sz="3100" b="1" dirty="0" smtClean="0"/>
              <a:t>4. Глазков К., </a:t>
            </a:r>
          </a:p>
          <a:p>
            <a:r>
              <a:rPr lang="ru-RU" sz="3100" b="1" dirty="0" smtClean="0"/>
              <a:t>5. Головачёв А., </a:t>
            </a:r>
          </a:p>
          <a:p>
            <a:r>
              <a:rPr lang="kk-KZ" sz="3100" b="1" dirty="0" smtClean="0"/>
              <a:t>6. Горбатенко Д.,</a:t>
            </a:r>
          </a:p>
          <a:p>
            <a:r>
              <a:rPr lang="kk-KZ" sz="3100" b="1" dirty="0" smtClean="0"/>
              <a:t>7. Елшин А.,</a:t>
            </a:r>
            <a:r>
              <a:rPr lang="ru-RU" sz="3100" b="1" dirty="0" smtClean="0"/>
              <a:t> </a:t>
            </a:r>
          </a:p>
          <a:p>
            <a:r>
              <a:rPr lang="kk-KZ" sz="3100" b="1" dirty="0" smtClean="0"/>
              <a:t>8. Жумаев А.,</a:t>
            </a:r>
            <a:r>
              <a:rPr lang="ru-RU" sz="3100" b="1" dirty="0" smtClean="0"/>
              <a:t> </a:t>
            </a:r>
          </a:p>
          <a:p>
            <a:r>
              <a:rPr lang="kk-KZ" sz="3100" b="1" dirty="0" smtClean="0"/>
              <a:t>9. Карапетян А.,</a:t>
            </a:r>
            <a:r>
              <a:rPr lang="ru-RU" sz="3100" b="1" dirty="0" smtClean="0"/>
              <a:t> </a:t>
            </a:r>
          </a:p>
          <a:p>
            <a:r>
              <a:rPr lang="kk-KZ" sz="3100" b="1" dirty="0" smtClean="0"/>
              <a:t>10. Кузнецов В.,</a:t>
            </a:r>
          </a:p>
          <a:p>
            <a:r>
              <a:rPr lang="kk-KZ" sz="3100" b="1" dirty="0" smtClean="0"/>
              <a:t>11. Молдабеков А.,</a:t>
            </a:r>
            <a:r>
              <a:rPr lang="ru-RU" sz="3100" b="1" dirty="0" smtClean="0"/>
              <a:t> </a:t>
            </a:r>
          </a:p>
          <a:p>
            <a:r>
              <a:rPr lang="kk-KZ" sz="3100" b="1" dirty="0" smtClean="0"/>
              <a:t>12. Подосёнов Я., </a:t>
            </a:r>
          </a:p>
          <a:p>
            <a:r>
              <a:rPr lang="kk-KZ" sz="3100" b="1" dirty="0" smtClean="0"/>
              <a:t>13. Смолянчук С.,</a:t>
            </a:r>
            <a:r>
              <a:rPr lang="ru-RU" sz="3100" b="1" dirty="0" smtClean="0"/>
              <a:t> </a:t>
            </a:r>
          </a:p>
          <a:p>
            <a:r>
              <a:rPr lang="kk-KZ" sz="3100" b="1" dirty="0" smtClean="0"/>
              <a:t>14. Уалиев К.,</a:t>
            </a:r>
            <a:r>
              <a:rPr lang="ru-RU" sz="3100" b="1" dirty="0" smtClean="0"/>
              <a:t> </a:t>
            </a:r>
          </a:p>
          <a:p>
            <a:r>
              <a:rPr lang="kk-KZ" sz="3100" b="1" dirty="0" smtClean="0"/>
              <a:t>15. Ульжибаев Н.,</a:t>
            </a:r>
            <a:r>
              <a:rPr lang="ru-RU" sz="3100" b="1" dirty="0" smtClean="0"/>
              <a:t> </a:t>
            </a:r>
          </a:p>
          <a:p>
            <a:r>
              <a:rPr lang="kk-KZ" sz="3100" b="1" dirty="0" smtClean="0"/>
              <a:t>16. Цимбалюк А.,</a:t>
            </a:r>
            <a:r>
              <a:rPr lang="ru-RU" sz="3100" b="1" dirty="0" smtClean="0"/>
              <a:t> </a:t>
            </a:r>
          </a:p>
          <a:p>
            <a:r>
              <a:rPr lang="kk-KZ" sz="3100" b="1" dirty="0" smtClean="0"/>
              <a:t>17. Шалекеев Т.,</a:t>
            </a:r>
            <a:r>
              <a:rPr lang="ru-RU" sz="3100" b="1" dirty="0" smtClean="0"/>
              <a:t> </a:t>
            </a:r>
          </a:p>
          <a:p>
            <a:r>
              <a:rPr lang="kk-KZ" sz="3100" b="1" dirty="0" smtClean="0"/>
              <a:t>18. Шафета О.,</a:t>
            </a:r>
            <a:r>
              <a:rPr lang="ru-RU" sz="3100" b="1" dirty="0" smtClean="0"/>
              <a:t> </a:t>
            </a:r>
          </a:p>
          <a:p>
            <a:r>
              <a:rPr lang="kk-KZ" sz="3100" b="1" dirty="0" smtClean="0"/>
              <a:t>19. Шмидт Б.,</a:t>
            </a:r>
            <a:r>
              <a:rPr lang="ru-RU" sz="3100" b="1" dirty="0" smtClean="0"/>
              <a:t> </a:t>
            </a:r>
          </a:p>
          <a:p>
            <a:r>
              <a:rPr lang="kk-KZ" sz="3100" b="1" dirty="0" smtClean="0"/>
              <a:t>20. Шмыков М</a:t>
            </a:r>
            <a:endParaRPr lang="kk-KZ" b="1" dirty="0" smtClean="0"/>
          </a:p>
          <a:p>
            <a:endParaRPr lang="kk-KZ" sz="1200" b="1" dirty="0" smtClean="0"/>
          </a:p>
          <a:p>
            <a:endParaRPr lang="kk-KZ" sz="1200" b="1" dirty="0" smtClean="0"/>
          </a:p>
          <a:p>
            <a:endParaRPr lang="ru-RU" sz="1200" b="1" dirty="0" smtClean="0"/>
          </a:p>
          <a:p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1928802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«3»</a:t>
            </a:r>
            <a:endParaRPr lang="ru-RU" sz="1200" b="1" dirty="0" smtClean="0"/>
          </a:p>
          <a:p>
            <a:r>
              <a:rPr lang="ru-RU" sz="1200" b="1" dirty="0" smtClean="0"/>
              <a:t>1. Грибовский А</a:t>
            </a:r>
            <a:r>
              <a:rPr lang="ru-RU" sz="900" b="1" dirty="0" smtClean="0"/>
              <a:t>.</a:t>
            </a:r>
            <a:endParaRPr lang="ru-RU" sz="1000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1322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За время прохождения практики студенты научились выполнять: </a:t>
            </a:r>
          </a:p>
          <a:p>
            <a:pPr>
              <a:buFontTx/>
              <a:buChar char="-"/>
            </a:pPr>
            <a:r>
              <a:rPr lang="ru-RU" dirty="0" smtClean="0"/>
              <a:t>слесарную обработку деталей;</a:t>
            </a:r>
          </a:p>
          <a:p>
            <a:pPr>
              <a:buFontTx/>
              <a:buChar char="-"/>
            </a:pPr>
            <a:r>
              <a:rPr lang="ru-RU" dirty="0" smtClean="0"/>
              <a:t>Сборка различных видов соединений деталей (винтовые, </a:t>
            </a:r>
            <a:r>
              <a:rPr lang="ru-RU" dirty="0" err="1" smtClean="0"/>
              <a:t>шпиличные</a:t>
            </a:r>
            <a:r>
              <a:rPr lang="ru-RU" dirty="0" smtClean="0"/>
              <a:t>, заклепочные, шпоночные);</a:t>
            </a:r>
          </a:p>
          <a:p>
            <a:pPr>
              <a:buFontTx/>
              <a:buChar char="-"/>
            </a:pPr>
            <a:r>
              <a:rPr lang="ru-RU" dirty="0" smtClean="0"/>
              <a:t>Разборку, ремонт, сборку и испытание механизмов (монтаж подшипников, муфты, установка шкивов на валы и </a:t>
            </a:r>
            <a:r>
              <a:rPr lang="ru-RU" dirty="0" err="1" smtClean="0"/>
              <a:t>тд</a:t>
            </a:r>
            <a:r>
              <a:rPr lang="ru-RU" dirty="0" smtClean="0"/>
              <a:t>.)</a:t>
            </a:r>
          </a:p>
          <a:p>
            <a:pPr>
              <a:buFontTx/>
              <a:buChar char="-"/>
            </a:pPr>
            <a:r>
              <a:rPr lang="ru-RU" dirty="0" smtClean="0"/>
              <a:t>Разборка редукторов буровых станков;</a:t>
            </a:r>
          </a:p>
          <a:p>
            <a:pPr>
              <a:buFontTx/>
              <a:buChar char="-"/>
            </a:pPr>
            <a:r>
              <a:rPr lang="ru-RU" dirty="0" smtClean="0"/>
              <a:t>Сборка зубчатых, цепных передач.</a:t>
            </a:r>
          </a:p>
          <a:p>
            <a:pPr>
              <a:buFontTx/>
              <a:buChar char="-"/>
            </a:pPr>
            <a:r>
              <a:rPr lang="ru-RU" dirty="0" smtClean="0"/>
              <a:t>Все работы проводились со строгим соблюдением Охраны труда и Техники Безопасности на производстве.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7B92074C-6DBE-4F71-BBAC-AF56623865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78640" y="-635621"/>
            <a:ext cx="4572031" cy="812924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50006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Награждены Благодарственными письмами и Грамотами с производства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428868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857232"/>
            <a:ext cx="7772400" cy="22860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производственной практики – продолжение формирования технологических знаний, практических умений и профессиональных навыков выполнения изучаемых приёмов и операций.</a:t>
            </a:r>
            <a:r>
              <a:rPr lang="ru-RU" sz="22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TUF\Desktop\фото с практики 2 курс\IMG_0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500306"/>
            <a:ext cx="4452969" cy="3339727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786314" y="5929330"/>
            <a:ext cx="2714644" cy="4286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lvl="0" algn="ctr"/>
            <a:r>
              <a:rPr lang="ru-RU" sz="1400" dirty="0" smtClean="0"/>
              <a:t>РММЗ ТОО «</a:t>
            </a:r>
            <a:r>
              <a:rPr lang="en-US" sz="1400" dirty="0" smtClean="0"/>
              <a:t>ERG Service</a:t>
            </a:r>
            <a:r>
              <a:rPr lang="ru-RU" sz="1400" dirty="0" smtClean="0"/>
              <a:t>», цех по ремонту оборудования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183880" cy="307183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dirty="0" smtClean="0"/>
              <a:t>Срок прохождения практики: </a:t>
            </a:r>
          </a:p>
          <a:p>
            <a:pPr algn="ctr">
              <a:buNone/>
            </a:pPr>
            <a:r>
              <a:rPr lang="ru-RU" sz="2400" b="1" dirty="0" smtClean="0"/>
              <a:t>с 26 Сентября по 26 Декабря 2022 г. - 384 часа.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Места практик:</a:t>
            </a:r>
          </a:p>
          <a:p>
            <a:pPr lvl="0"/>
            <a:r>
              <a:rPr lang="ru-RU" sz="2400" b="1" dirty="0" smtClean="0"/>
              <a:t>АО «</a:t>
            </a:r>
            <a:r>
              <a:rPr lang="ru-RU" sz="2400" b="1" dirty="0" err="1" smtClean="0"/>
              <a:t>Рудныйсоколовстрой</a:t>
            </a:r>
            <a:r>
              <a:rPr lang="ru-RU" sz="2400" b="1" dirty="0" smtClean="0"/>
              <a:t>» - 10 человек.</a:t>
            </a:r>
          </a:p>
          <a:p>
            <a:pPr lvl="0"/>
            <a:r>
              <a:rPr lang="ru-RU" sz="2400" b="1" dirty="0" smtClean="0"/>
              <a:t>АО «ССГПО» - 12 человек.</a:t>
            </a:r>
          </a:p>
          <a:p>
            <a:pPr lvl="0"/>
            <a:r>
              <a:rPr lang="ru-RU" sz="2400" b="1" dirty="0" smtClean="0"/>
              <a:t>АО «Качары руда» - 1 человек.</a:t>
            </a:r>
          </a:p>
          <a:p>
            <a:pPr lvl="0"/>
            <a:r>
              <a:rPr lang="ru-RU" sz="2400" b="1" dirty="0" smtClean="0"/>
              <a:t>РММЗ ТОО «</a:t>
            </a:r>
            <a:r>
              <a:rPr lang="en-US" sz="2400" b="1" dirty="0" smtClean="0"/>
              <a:t>ERG Service</a:t>
            </a:r>
            <a:r>
              <a:rPr lang="ru-RU" sz="2400" b="1" dirty="0" smtClean="0"/>
              <a:t>» - 1 человек.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428868"/>
            <a:ext cx="3429024" cy="242889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400" b="1" dirty="0" smtClean="0"/>
              <a:t>Трудоустроены на практику 10 человек.</a:t>
            </a:r>
          </a:p>
          <a:p>
            <a:pPr algn="ctr">
              <a:buNone/>
            </a:pPr>
            <a:r>
              <a:rPr lang="ru-RU" sz="1400" b="1" dirty="0" smtClean="0"/>
              <a:t>Работали на подразделении «</a:t>
            </a:r>
            <a:r>
              <a:rPr lang="ru-RU" sz="1400" b="1" dirty="0" err="1" smtClean="0"/>
              <a:t>Горжилстрой</a:t>
            </a:r>
            <a:r>
              <a:rPr lang="ru-RU" sz="1400" b="1" dirty="0" smtClean="0"/>
              <a:t>» и на объектах по улице Восточная г. Рудный и выезд на объекты в г. </a:t>
            </a:r>
            <a:r>
              <a:rPr lang="ru-RU" sz="1400" b="1" dirty="0" err="1" smtClean="0"/>
              <a:t>Лисаковск</a:t>
            </a:r>
            <a:r>
              <a:rPr lang="ru-RU" sz="1400" b="1" dirty="0" smtClean="0"/>
              <a:t>.</a:t>
            </a:r>
          </a:p>
          <a:p>
            <a:pPr algn="ctr">
              <a:buNone/>
            </a:pPr>
            <a:r>
              <a:rPr lang="ru-RU" sz="1400" b="1" dirty="0" smtClean="0"/>
              <a:t>Выполняли работы связанные с изготовлением и </a:t>
            </a:r>
            <a:r>
              <a:rPr lang="ru-RU" sz="1400" b="1" dirty="0" err="1" smtClean="0"/>
              <a:t>монтажем</a:t>
            </a:r>
            <a:r>
              <a:rPr lang="ru-RU" sz="1400" b="1" dirty="0" smtClean="0"/>
              <a:t> металлических конструкций для строительства. </a:t>
            </a:r>
          </a:p>
          <a:p>
            <a:pPr algn="ctr">
              <a:buNone/>
            </a:pPr>
            <a:r>
              <a:rPr lang="ru-RU" sz="1400" b="1" dirty="0" smtClean="0"/>
              <a:t>Заработная плата 35 тысяч</a:t>
            </a:r>
            <a:r>
              <a:rPr lang="en-US" sz="1400" b="1" dirty="0" smtClean="0"/>
              <a:t> </a:t>
            </a:r>
            <a:r>
              <a:rPr lang="ru-RU" sz="1400" b="1" dirty="0" smtClean="0"/>
              <a:t>тенге.</a:t>
            </a:r>
            <a:endParaRPr lang="ru-RU" sz="1400" b="1" dirty="0"/>
          </a:p>
        </p:txBody>
      </p:sp>
      <p:sp>
        <p:nvSpPr>
          <p:cNvPr id="15362" name="AutoShape 2" descr="Строительство налогового управления » АО &quot;РУДНЫЙСОКОЛОВСТРО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 descr="C:\Users\TUF\Desktop\рсс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928670"/>
            <a:ext cx="4981576" cy="9144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000240"/>
            <a:ext cx="4110041" cy="355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6286544" cy="1463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АО «Качары руда»</a:t>
            </a:r>
            <a:br>
              <a:rPr lang="ru-RU" dirty="0" smtClean="0"/>
            </a:br>
            <a:r>
              <a:rPr lang="ru-RU" dirty="0" smtClean="0"/>
              <a:t>РММЗ ТОО «</a:t>
            </a:r>
            <a:r>
              <a:rPr lang="en-US" dirty="0" smtClean="0"/>
              <a:t>ERG Service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C:\Users\TUF\Desktop\ер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500042"/>
            <a:ext cx="1619260" cy="1619260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928926" y="1643050"/>
            <a:ext cx="3429024" cy="242889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400" b="1" dirty="0" smtClean="0"/>
              <a:t>Трудоустроены на практику по 1 человеку.</a:t>
            </a:r>
          </a:p>
          <a:p>
            <a:pPr algn="ctr">
              <a:buNone/>
            </a:pPr>
            <a:r>
              <a:rPr lang="ru-RU" sz="1400" b="1" dirty="0" smtClean="0"/>
              <a:t>Работали на участках по ремонту горного оборудования.</a:t>
            </a:r>
          </a:p>
          <a:p>
            <a:pPr algn="ctr">
              <a:buNone/>
            </a:pPr>
            <a:r>
              <a:rPr lang="ru-RU" sz="1400" b="1" dirty="0" smtClean="0"/>
              <a:t>Выполняли работы связанные со </a:t>
            </a:r>
            <a:r>
              <a:rPr lang="kk-KZ" sz="1400" b="1" dirty="0" smtClean="0"/>
              <a:t>сборкой, разборкой ремонтируемого оборудования (экскаваторы, различная техника).</a:t>
            </a:r>
            <a:endParaRPr lang="ru-RU" sz="1400" b="1" dirty="0" smtClean="0"/>
          </a:p>
          <a:p>
            <a:pPr algn="ctr">
              <a:buNone/>
            </a:pPr>
            <a:r>
              <a:rPr lang="ru-RU" sz="1400" b="1" dirty="0" smtClean="0"/>
              <a:t>Заработная плата 70 тысяч тенге.</a:t>
            </a:r>
            <a:endParaRPr lang="ru-RU" sz="1400" b="1" dirty="0"/>
          </a:p>
        </p:txBody>
      </p:sp>
      <p:pic>
        <p:nvPicPr>
          <p:cNvPr id="17411" name="Picture 3" descr="C:\Users\TUF\Desktop\фото с практики 2 курс\IMG_9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929066"/>
            <a:ext cx="2571768" cy="1928826"/>
          </a:xfrm>
          <a:prstGeom prst="rect">
            <a:avLst/>
          </a:prstGeom>
          <a:noFill/>
        </p:spPr>
      </p:pic>
      <p:pic>
        <p:nvPicPr>
          <p:cNvPr id="17412" name="Picture 4" descr="C:\Users\TUF\Desktop\фото с практики 2 курс\IMG_93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85720" y="1928802"/>
            <a:ext cx="2857518" cy="2143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5786478" cy="155162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АО «Соколовско-Сарбайское горно-обогатительное производственное объединение» (ССГПО)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C:\Users\TUF\Desktop\ссгпо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4701" y="500042"/>
            <a:ext cx="2437822" cy="1428760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071538" y="2214554"/>
            <a:ext cx="7215238" cy="30003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400" b="1" dirty="0" smtClean="0"/>
              <a:t>Трудоустроены на практику 12 человек.</a:t>
            </a:r>
          </a:p>
          <a:p>
            <a:pPr algn="ctr">
              <a:buNone/>
            </a:pPr>
            <a:r>
              <a:rPr lang="ru-RU" sz="1400" b="1" dirty="0" smtClean="0"/>
              <a:t>Распределение по участкам:</a:t>
            </a:r>
          </a:p>
          <a:p>
            <a:pPr>
              <a:buNone/>
            </a:pPr>
            <a:r>
              <a:rPr lang="kk-KZ" sz="1400" dirty="0" smtClean="0"/>
              <a:t>- ПК, ЦПО,участок отгрузки готовой продукции – 1 человек.</a:t>
            </a:r>
          </a:p>
          <a:p>
            <a:pPr>
              <a:buNone/>
            </a:pPr>
            <a:r>
              <a:rPr lang="ru-RU" sz="1400" dirty="0" smtClean="0"/>
              <a:t>- ГДК/Шахта "Соколовская" участок подготовки производства – 2 человека.</a:t>
            </a:r>
          </a:p>
          <a:p>
            <a:pPr>
              <a:buNone/>
            </a:pPr>
            <a:r>
              <a:rPr lang="kk-KZ" sz="1400" dirty="0" smtClean="0"/>
              <a:t>- ПК, ЦПО,участок технологической пылевентиляции – 2 человека.</a:t>
            </a:r>
          </a:p>
          <a:p>
            <a:pPr>
              <a:buNone/>
            </a:pPr>
            <a:r>
              <a:rPr lang="kk-KZ" sz="1400" dirty="0" smtClean="0"/>
              <a:t>- </a:t>
            </a:r>
            <a:r>
              <a:rPr lang="ru-RU" sz="1400" dirty="0" smtClean="0"/>
              <a:t>УРТО РУФ – 2 человека.</a:t>
            </a:r>
            <a:endParaRPr lang="kk-KZ" sz="1400" dirty="0" smtClean="0"/>
          </a:p>
          <a:p>
            <a:pPr>
              <a:buNone/>
            </a:pPr>
            <a:r>
              <a:rPr lang="kk-KZ" sz="1400" dirty="0" smtClean="0"/>
              <a:t>- УРТО УРПО – 2 человека.</a:t>
            </a:r>
          </a:p>
          <a:p>
            <a:pPr>
              <a:buNone/>
            </a:pPr>
            <a:r>
              <a:rPr lang="ru-RU" sz="1400" dirty="0" smtClean="0"/>
              <a:t>- УРТО УРГО – 3 человека.</a:t>
            </a:r>
            <a:endParaRPr lang="ru-RU" sz="1400" b="1" dirty="0" smtClean="0"/>
          </a:p>
          <a:p>
            <a:pPr algn="ctr">
              <a:buNone/>
            </a:pPr>
            <a:endParaRPr lang="ru-RU" sz="1400" b="1" dirty="0" smtClean="0"/>
          </a:p>
          <a:p>
            <a:pPr algn="ctr">
              <a:buNone/>
            </a:pPr>
            <a:r>
              <a:rPr lang="ru-RU" sz="1400" b="1" dirty="0" smtClean="0"/>
              <a:t>Выполняли работы связанные с ремонтом и техническим обслуживанием оборудования и станков. Сборочные и слесарные работы.</a:t>
            </a:r>
          </a:p>
          <a:p>
            <a:pPr algn="ctr">
              <a:buNone/>
            </a:pPr>
            <a:r>
              <a:rPr lang="ru-RU" sz="1400" b="1" dirty="0" smtClean="0"/>
              <a:t>Заработная плата 55-60 тысяч тенге.</a:t>
            </a:r>
            <a:endParaRPr lang="ru-RU" sz="1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UF\Desktop\фото с практики 2 курс\IMG_9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3714777" cy="2786082"/>
          </a:xfrm>
          <a:prstGeom prst="rect">
            <a:avLst/>
          </a:prstGeom>
          <a:noFill/>
        </p:spPr>
      </p:pic>
      <p:pic>
        <p:nvPicPr>
          <p:cNvPr id="9" name="Picture 2" descr="C:\Users\TUF\Desktop\ссгпо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4701" y="500042"/>
            <a:ext cx="2437822" cy="1428760"/>
          </a:xfrm>
          <a:prstGeom prst="rect">
            <a:avLst/>
          </a:prstGeom>
          <a:noFill/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928662" y="4071942"/>
            <a:ext cx="3429024" cy="114300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400" b="1" dirty="0" smtClean="0"/>
              <a:t>ГДК/Шахта "Соколовская" участок подготовки производства</a:t>
            </a:r>
          </a:p>
          <a:p>
            <a:pPr algn="ctr">
              <a:buNone/>
            </a:pPr>
            <a:endParaRPr lang="ru-RU" sz="1400" b="1" dirty="0" smtClean="0"/>
          </a:p>
          <a:p>
            <a:pPr algn="ctr">
              <a:buNone/>
            </a:pPr>
            <a:r>
              <a:rPr lang="kk-KZ" sz="1400" b="1" dirty="0" smtClean="0"/>
              <a:t>УРТО УРПО</a:t>
            </a:r>
            <a:endParaRPr lang="ru-RU" sz="1400" b="1" dirty="0" smtClean="0"/>
          </a:p>
          <a:p>
            <a:pPr algn="ctr">
              <a:buNone/>
            </a:pPr>
            <a:endParaRPr lang="ru-RU" sz="1400" b="1" dirty="0" smtClean="0"/>
          </a:p>
          <a:p>
            <a:pPr algn="ctr">
              <a:buNone/>
            </a:pPr>
            <a:endParaRPr lang="ru-RU" sz="1400" b="1" dirty="0"/>
          </a:p>
        </p:txBody>
      </p:sp>
      <p:pic>
        <p:nvPicPr>
          <p:cNvPr id="19463" name="Picture 7" descr="C:\Users\TUF\Desktop\фото с практики 2 курс\IMG_94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02045" y="2970459"/>
            <a:ext cx="3189719" cy="2392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F\Desktop\фото с практики 2 курс\IMG_9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71481"/>
            <a:ext cx="3065340" cy="2214578"/>
          </a:xfrm>
          <a:prstGeom prst="rect">
            <a:avLst/>
          </a:prstGeom>
          <a:noFill/>
        </p:spPr>
      </p:pic>
      <p:pic>
        <p:nvPicPr>
          <p:cNvPr id="5" name="Picture 5" descr="C:\Users\TUF\Desktop\фото с практики 2 курс\IMG_9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3000396" cy="2250297"/>
          </a:xfrm>
          <a:prstGeom prst="rect">
            <a:avLst/>
          </a:prstGeom>
          <a:noFill/>
        </p:spPr>
      </p:pic>
      <p:pic>
        <p:nvPicPr>
          <p:cNvPr id="6" name="Picture 4" descr="C:\Users\TUF\Desktop\фото с практики 2 курс\IMG_93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29527" y="3228003"/>
            <a:ext cx="2964059" cy="2223044"/>
          </a:xfrm>
          <a:prstGeom prst="rect">
            <a:avLst/>
          </a:prstGeom>
          <a:noFill/>
        </p:spPr>
      </p:pic>
      <p:pic>
        <p:nvPicPr>
          <p:cNvPr id="7" name="Picture 6" descr="C:\Users\TUF\Desktop\фото с практики 2 курс\IMG_0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928934"/>
            <a:ext cx="2214578" cy="2928958"/>
          </a:xfrm>
          <a:prstGeom prst="rect">
            <a:avLst/>
          </a:prstGeom>
          <a:noFill/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214678" y="571480"/>
            <a:ext cx="2285984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1400" b="1" dirty="0" smtClean="0"/>
              <a:t>    </a:t>
            </a:r>
            <a:r>
              <a:rPr lang="kk-KZ" sz="1200" b="1" dirty="0" smtClean="0"/>
              <a:t>ПК, ЦПО,участок технологической пылевентиляции</a:t>
            </a:r>
            <a:endParaRPr lang="ru-RU" sz="1200" b="1" dirty="0" smtClean="0"/>
          </a:p>
          <a:p>
            <a:pPr algn="ctr">
              <a:buNone/>
            </a:pPr>
            <a:endParaRPr lang="kk-KZ" sz="1200" b="1" dirty="0" smtClean="0"/>
          </a:p>
          <a:p>
            <a:pPr algn="ctr">
              <a:buNone/>
            </a:pPr>
            <a:r>
              <a:rPr lang="kk-KZ" sz="1200" b="1" dirty="0" smtClean="0"/>
              <a:t>  УРТО </a:t>
            </a:r>
            <a:endParaRPr lang="ru-RU" sz="1400" b="1" dirty="0" smtClean="0"/>
          </a:p>
          <a:p>
            <a:pPr algn="ctr">
              <a:buNone/>
            </a:pPr>
            <a:endParaRPr lang="ru-RU" sz="1400" b="1" dirty="0" smtClean="0"/>
          </a:p>
          <a:p>
            <a:pPr algn="ctr">
              <a:buNone/>
            </a:pPr>
            <a:endParaRPr lang="ru-RU" sz="1400" b="1" dirty="0"/>
          </a:p>
        </p:txBody>
      </p:sp>
      <p:pic>
        <p:nvPicPr>
          <p:cNvPr id="20482" name="Picture 2" descr="C:\Users\TUF\Desktop\фото с практики 2 курс\IMG_93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500438"/>
            <a:ext cx="3071834" cy="2303876"/>
          </a:xfrm>
          <a:prstGeom prst="rect">
            <a:avLst/>
          </a:prstGeom>
          <a:noFill/>
        </p:spPr>
      </p:pic>
      <p:pic>
        <p:nvPicPr>
          <p:cNvPr id="10" name="Picture 2" descr="C:\Users\TUF\Desktop\ссгпо.jf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2143116"/>
            <a:ext cx="1828367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Анализ производственной практики: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928794" y="1714488"/>
          <a:ext cx="5283208" cy="3643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071802" y="2214554"/>
            <a:ext cx="73770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100</a:t>
            </a:r>
            <a:endParaRPr lang="ru-RU" sz="1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3214686"/>
            <a:ext cx="6655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4,1</a:t>
            </a:r>
            <a:endParaRPr lang="ru-RU" sz="1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285992"/>
            <a:ext cx="5533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95</a:t>
            </a:r>
            <a:endParaRPr lang="ru-RU" sz="1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3959</TotalTime>
  <Words>554</Words>
  <PresentationFormat>Экран (4:3)</PresentationFormat>
  <Paragraphs>114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Отчет по итогам производственной практики группы СР-21</vt:lpstr>
      <vt:lpstr>Цель производственной практики – продолжение формирования технологических знаний, практических умений и профессиональных навыков выполнения изучаемых приёмов и операций.  </vt:lpstr>
      <vt:lpstr>Слайд 3</vt:lpstr>
      <vt:lpstr>Слайд 4</vt:lpstr>
      <vt:lpstr>АО «Качары руда» РММЗ ТОО «ERG Service» </vt:lpstr>
      <vt:lpstr>АО «Соколовско-Сарбайское горно-обогатительное производственное объединение» (ССГПО) </vt:lpstr>
      <vt:lpstr>Слайд 7</vt:lpstr>
      <vt:lpstr>Слайд 8</vt:lpstr>
      <vt:lpstr>Анализ производственной практики:</vt:lpstr>
      <vt:lpstr>Итоги производственной практики:</vt:lpstr>
      <vt:lpstr>Слайд 11</vt:lpstr>
      <vt:lpstr>Награждены Благодарственными письмами и Грамотами с производства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итогам производственной практики группы СР-21</dc:title>
  <dc:creator>TUF</dc:creator>
  <cp:lastModifiedBy>1</cp:lastModifiedBy>
  <cp:revision>42</cp:revision>
  <dcterms:created xsi:type="dcterms:W3CDTF">2023-01-06T18:16:55Z</dcterms:created>
  <dcterms:modified xsi:type="dcterms:W3CDTF">2023-01-16T09:58:54Z</dcterms:modified>
</cp:coreProperties>
</file>